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Патронаж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2592288"/>
          </a:xfrm>
        </p:spPr>
        <p:txBody>
          <a:bodyPr>
            <a:normAutofit fontScale="92500"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Педагогічний факультет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соціальної роботи</a:t>
            </a:r>
          </a:p>
          <a:p>
            <a:pPr algn="ctr"/>
            <a:r>
              <a:rPr lang="uk-UA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232 Соціальне забезпечення</a:t>
            </a: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Освітня програма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“Соціальне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забезпечення”</a:t>
            </a:r>
            <a:endParaRPr lang="uk-U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Рівень вищої освіти – перший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(бакалаврський)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Викладач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Пліско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Євген Юрійович, доктор педагогічних наук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Профайл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викладача: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https://ddpu.edu.ua/index.php/kafedra-sotsialnoi-roboty/sklad-kafedri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викладача: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pliskoej@ukr.net</a:t>
            </a:r>
            <a:endParaRPr lang="uk-UA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Сторінка курсу в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http://ddpu.edu.ua:9090/moodle/course/view.php?id=360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Розклад консультацій: середа, 14.30-16.00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980728"/>
            <a:ext cx="7498080" cy="114300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Анотація до дисципліни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Вивчення дисципліни сприяє формуванню у студентів знань, умінь та навичок з організації соціального супроводу та соціального патронажу різних категорій громадян</a:t>
            </a:r>
          </a:p>
          <a:p>
            <a:pPr marL="0" indent="0" algn="just">
              <a:buNone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504056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Мета, завдання й очікувані результати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764704"/>
            <a:ext cx="7920880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дисципліни – ознайомити студентів із сучасними теоретичними положеннями та практичними програмами в галузі соціальної медицини та гігієни, соціально гігієнічними проблемами порушень здоров’я, системою управління охороною здоров’я, основними напрямами організації медичної допомоги населенню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вивчення дисципліни «Патронаж» є: формування професійно-орієнтованого світогляду майбутніх спеціалістів; розкриття основних теоретичних положень соціального патронажу; обґрунтування змісту провідних напрямів соціального патронажу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За результатами вивчення дисципліни у студентів повинні бути сформовані такі </a:t>
            </a:r>
            <a:r>
              <a:rPr lang="uk-UA" sz="1500" b="1" u="sng" dirty="0">
                <a:latin typeface="Times New Roman" pitchFamily="18" charset="0"/>
                <a:cs typeface="Times New Roman" pitchFamily="18" charset="0"/>
              </a:rPr>
              <a:t>компетентності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студенти повинні бути ознайомленні з предметом патронаж як окремою наукою; знати принципи та методи соціального патронажу;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: надавати соціальний захист населенню в медичній практиці;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1500" b="1" u="sng" dirty="0">
                <a:latin typeface="Times New Roman" pitchFamily="18" charset="0"/>
                <a:cs typeface="Times New Roman" pitchFamily="18" charset="0"/>
              </a:rPr>
              <a:t>Очікувані результати навчання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вміти надавати соціальну та медико-соціальну допомогу населенню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Соціально-педагогічний патронаж.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 Соціальний працівник як організатор соціального патронажу клієнтів.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3. Патронат як одна з форм сучасного підходу до розв’язання проблем улаштування дітей, що залишилися без піклування батьків.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4. Соціальний патронаж з дітьми, що мають особливі потреби.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5. Соціально-педагогічний патронаж сім’ї.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6. Основні поняття та категорії соціальної медицини й медико-соціальних основ здоров’я. Медико-соціальна робота: предмет, загальні принципи.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7. Соціальні проблеми здоров’я.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8. Соціальна медицина та організація охорони здоров’я як наука та предмет викладання.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9. Методологія вивчення суспільного здоров'я. Організація вивчення здоров'я.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351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Патронаж</vt:lpstr>
      <vt:lpstr> Викладач</vt:lpstr>
      <vt:lpstr>Анотація до дисципліни</vt:lpstr>
      <vt:lpstr>Мета, завдання й очікувані результати</vt:lpstr>
      <vt:lpstr>Інформаційний обсяг навчальної дисципліни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ринку праці та основи профорієнтаційної роботи</dc:title>
  <dc:creator>Евгений</dc:creator>
  <cp:lastModifiedBy>Елизавета Беседина</cp:lastModifiedBy>
  <cp:revision>11</cp:revision>
  <dcterms:created xsi:type="dcterms:W3CDTF">2021-02-02T10:03:16Z</dcterms:created>
  <dcterms:modified xsi:type="dcterms:W3CDTF">2022-01-31T17:34:05Z</dcterms:modified>
</cp:coreProperties>
</file>