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2" clrIdx="0">
    <p:extLst>
      <p:ext uri="{19B8F6BF-5375-455C-9EA6-DF929625EA0E}">
        <p15:presenceInfo xmlns:p15="http://schemas.microsoft.com/office/powerpoint/2012/main" xmlns="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7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kakhiani.yulia@ukr.net" TargetMode="External"/><Relationship Id="rId1" Type="http://schemas.openxmlformats.org/officeDocument/2006/relationships/hyperlink" Target="https://ddpu.edu.ua/index.php/kafedra-doshkilnoi-osvity/sklad-kafedri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kakhiani.yulia@ukr.net" TargetMode="External"/><Relationship Id="rId1" Type="http://schemas.openxmlformats.org/officeDocument/2006/relationships/hyperlink" Target="https://ddpu.edu.ua/index.php/kafedra-doshkilnoi-osvity/sklad-kafedri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F58D57-C860-4385-A122-5DFAE16F3180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BD4FCB-34BB-4550-98CD-80A08918C5FC}">
      <dgm:prSet phldrT="[Текст]" custT="1"/>
      <dgm:spPr/>
      <dgm:t>
        <a:bodyPr/>
        <a:lstStyle/>
        <a:p>
          <a:r>
            <a:rPr lang="uk-UA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Викладач</a:t>
          </a:r>
          <a:endParaRPr lang="ru-RU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E227B6-6F90-42F4-B306-2C4BE22951C6}" type="parTrans" cxnId="{12AE5140-EA57-4796-ABF1-90731905DF08}">
      <dgm:prSet/>
      <dgm:spPr/>
      <dgm:t>
        <a:bodyPr/>
        <a:lstStyle/>
        <a:p>
          <a:endParaRPr lang="ru-RU"/>
        </a:p>
      </dgm:t>
    </dgm:pt>
    <dgm:pt modelId="{472F9A3C-A11C-4E1E-A935-757E1CD720A2}" type="sibTrans" cxnId="{12AE5140-EA57-4796-ABF1-90731905DF08}">
      <dgm:prSet/>
      <dgm:spPr/>
      <dgm:t>
        <a:bodyPr/>
        <a:lstStyle/>
        <a:p>
          <a:endParaRPr lang="ru-RU"/>
        </a:p>
      </dgm:t>
    </dgm:pt>
    <dgm:pt modelId="{FB184B6E-93E1-437A-98E1-35B137D3B99F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Кахіані</a:t>
          </a:r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Юлія Володимирівна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E21F9D-62BD-48BD-B97E-5BDD5880809D}" type="parTrans" cxnId="{9A58BB24-4F51-4FA9-85FA-2843C720EA7C}">
      <dgm:prSet/>
      <dgm:spPr/>
      <dgm:t>
        <a:bodyPr/>
        <a:lstStyle/>
        <a:p>
          <a:endParaRPr lang="ru-RU"/>
        </a:p>
      </dgm:t>
    </dgm:pt>
    <dgm:pt modelId="{6C72E421-DB0E-4B8F-BF02-8088599C12A6}" type="sibTrans" cxnId="{9A58BB24-4F51-4FA9-85FA-2843C720EA7C}">
      <dgm:prSet/>
      <dgm:spPr/>
      <dgm:t>
        <a:bodyPr/>
        <a:lstStyle/>
        <a:p>
          <a:endParaRPr lang="ru-RU"/>
        </a:p>
      </dgm:t>
    </dgm:pt>
    <dgm:pt modelId="{09A2EF15-9DDD-4BA5-9843-D51928CC7389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uk-UA" altLang="ru-RU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кандидат педагогічних наук, доцент</a:t>
          </a:r>
          <a:endParaRPr lang="ru-RU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AC2F8-8AA6-4517-97B2-0A030DB53DA9}" type="parTrans" cxnId="{CD9D5EBB-2265-435F-87D9-646C4F525FC7}">
      <dgm:prSet/>
      <dgm:spPr/>
      <dgm:t>
        <a:bodyPr/>
        <a:lstStyle/>
        <a:p>
          <a:endParaRPr lang="ru-RU"/>
        </a:p>
      </dgm:t>
    </dgm:pt>
    <dgm:pt modelId="{853144AA-D280-40A4-B746-490D7A821CBF}" type="sibTrans" cxnId="{CD9D5EBB-2265-435F-87D9-646C4F525FC7}">
      <dgm:prSet/>
      <dgm:spPr/>
      <dgm:t>
        <a:bodyPr/>
        <a:lstStyle/>
        <a:p>
          <a:endParaRPr lang="ru-RU"/>
        </a:p>
      </dgm:t>
    </dgm:pt>
    <dgm:pt modelId="{592BB765-5CC1-4FE3-9257-0658A57285E7}">
      <dgm:prSet phldrT="[Текст]" custT="1"/>
      <dgm:spPr/>
      <dgm:t>
        <a:bodyPr/>
        <a:lstStyle/>
        <a:p>
          <a:r>
            <a:rPr lang="uk-UA" altLang="ru-RU" sz="3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Профайл</a:t>
          </a:r>
          <a:r>
            <a:rPr lang="uk-UA" altLang="ru-RU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викладача</a:t>
          </a:r>
          <a:endParaRPr lang="ru-RU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74299C0-FF6A-4746-9BE8-3AFE1DEF1EDA}" type="parTrans" cxnId="{FCA1AF12-7196-4E53-9B7D-E93E4DC3A213}">
      <dgm:prSet/>
      <dgm:spPr/>
      <dgm:t>
        <a:bodyPr/>
        <a:lstStyle/>
        <a:p>
          <a:endParaRPr lang="ru-RU"/>
        </a:p>
      </dgm:t>
    </dgm:pt>
    <dgm:pt modelId="{9CDE5151-2DE2-4D77-B593-C28173F3DDEC}" type="sibTrans" cxnId="{FCA1AF12-7196-4E53-9B7D-E93E4DC3A213}">
      <dgm:prSet/>
      <dgm:spPr/>
      <dgm:t>
        <a:bodyPr/>
        <a:lstStyle/>
        <a:p>
          <a:endParaRPr lang="ru-RU"/>
        </a:p>
      </dgm:t>
    </dgm:pt>
    <dgm:pt modelId="{B0173DD1-8986-4C41-A27D-B123463DECFE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altLang="ru-RU" b="1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https://ddpu.edu.ua/index.php/kafedra-doshkilnoi-osvity/sklad-kafedri</a:t>
          </a:r>
          <a:endParaRPr lang="ru-RU" dirty="0"/>
        </a:p>
      </dgm:t>
    </dgm:pt>
    <dgm:pt modelId="{F64A06D7-4978-4EA9-8187-69759BA35ACE}" type="parTrans" cxnId="{DC8D74F0-3680-40B7-A386-A821FD09193C}">
      <dgm:prSet/>
      <dgm:spPr/>
      <dgm:t>
        <a:bodyPr/>
        <a:lstStyle/>
        <a:p>
          <a:endParaRPr lang="ru-RU"/>
        </a:p>
      </dgm:t>
    </dgm:pt>
    <dgm:pt modelId="{810AC7E2-D1EC-44B8-9C9F-B32892368E76}" type="sibTrans" cxnId="{DC8D74F0-3680-40B7-A386-A821FD09193C}">
      <dgm:prSet/>
      <dgm:spPr/>
      <dgm:t>
        <a:bodyPr/>
        <a:lstStyle/>
        <a:p>
          <a:endParaRPr lang="ru-RU"/>
        </a:p>
      </dgm:t>
    </dgm:pt>
    <dgm:pt modelId="{F00E0DE0-69A8-4D49-BE73-58F0477C1707}">
      <dgm:prSet phldrT="[Текст]" custT="1"/>
      <dgm:spPr/>
      <dgm:t>
        <a:bodyPr/>
        <a:lstStyle/>
        <a:p>
          <a:r>
            <a:rPr lang="en-US" altLang="ru-RU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E-mail </a:t>
          </a:r>
          <a:r>
            <a:rPr lang="uk-UA" altLang="ru-RU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викладача</a:t>
          </a:r>
          <a:endParaRPr lang="ru-RU" sz="3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8E41997-DF59-4A88-B732-E44BF515C058}" type="parTrans" cxnId="{D5CD1766-952D-4E8B-B4D0-66080B749A54}">
      <dgm:prSet/>
      <dgm:spPr/>
      <dgm:t>
        <a:bodyPr/>
        <a:lstStyle/>
        <a:p>
          <a:endParaRPr lang="ru-RU"/>
        </a:p>
      </dgm:t>
    </dgm:pt>
    <dgm:pt modelId="{46111B9E-1514-45EE-8478-ACFF85400336}" type="sibTrans" cxnId="{D5CD1766-952D-4E8B-B4D0-66080B749A54}">
      <dgm:prSet/>
      <dgm:spPr/>
      <dgm:t>
        <a:bodyPr/>
        <a:lstStyle/>
        <a:p>
          <a:endParaRPr lang="ru-RU"/>
        </a:p>
      </dgm:t>
    </dgm:pt>
    <dgm:pt modelId="{5E9DC14C-2D6F-462E-BDD9-EB421F1D74BB}">
      <dgm:prSet phldrT="[Текст]" custT="1"/>
      <dgm:spPr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kakhiani.yulia@ukr.net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71E553-FEB8-463B-937D-544880C9581A}" type="parTrans" cxnId="{51569F27-49E2-4A8F-97F6-6B7180245F29}">
      <dgm:prSet/>
      <dgm:spPr/>
      <dgm:t>
        <a:bodyPr/>
        <a:lstStyle/>
        <a:p>
          <a:endParaRPr lang="ru-RU"/>
        </a:p>
      </dgm:t>
    </dgm:pt>
    <dgm:pt modelId="{34FCBD52-BD63-4CDF-8632-87CD8561A906}" type="sibTrans" cxnId="{51569F27-49E2-4A8F-97F6-6B7180245F29}">
      <dgm:prSet/>
      <dgm:spPr/>
      <dgm:t>
        <a:bodyPr/>
        <a:lstStyle/>
        <a:p>
          <a:endParaRPr lang="ru-RU"/>
        </a:p>
      </dgm:t>
    </dgm:pt>
    <dgm:pt modelId="{9AD550E5-6AC0-4D0F-AAB9-EC0BD7505480}" type="pres">
      <dgm:prSet presAssocID="{BFF58D57-C860-4385-A122-5DFAE16F31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5C2E07-B747-44FE-836C-F21DC8710539}" type="pres">
      <dgm:prSet presAssocID="{5CBD4FCB-34BB-4550-98CD-80A08918C5FC}" presName="linNode" presStyleCnt="0"/>
      <dgm:spPr/>
    </dgm:pt>
    <dgm:pt modelId="{A89EBB59-38BC-495D-92A1-2B47DCAA4BA6}" type="pres">
      <dgm:prSet presAssocID="{5CBD4FCB-34BB-4550-98CD-80A08918C5F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EE819-7450-46C0-B7FA-4AEF1467AD83}" type="pres">
      <dgm:prSet presAssocID="{5CBD4FCB-34BB-4550-98CD-80A08918C5FC}" presName="descendantText" presStyleLbl="alignAccFollow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F1360-DE3C-4AA7-B01A-6E229D642A44}" type="pres">
      <dgm:prSet presAssocID="{472F9A3C-A11C-4E1E-A935-757E1CD720A2}" presName="sp" presStyleCnt="0"/>
      <dgm:spPr/>
    </dgm:pt>
    <dgm:pt modelId="{4C64A96D-0F39-4F28-9CE6-B048D9AE5871}" type="pres">
      <dgm:prSet presAssocID="{592BB765-5CC1-4FE3-9257-0658A57285E7}" presName="linNode" presStyleCnt="0"/>
      <dgm:spPr/>
    </dgm:pt>
    <dgm:pt modelId="{47507167-735B-41BE-92EB-EFBE345F9981}" type="pres">
      <dgm:prSet presAssocID="{592BB765-5CC1-4FE3-9257-0658A57285E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2479-872A-425D-AF2F-CF55AEE0722F}" type="pres">
      <dgm:prSet presAssocID="{592BB765-5CC1-4FE3-9257-0658A57285E7}" presName="descendantText" presStyleLbl="alignAccFollowNode1" presStyleIdx="1" presStyleCnt="3" custLinFactNeighborX="9792" custLinFactNeighborY="4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6D5B9-6FA8-4502-A60B-C11A2299DC89}" type="pres">
      <dgm:prSet presAssocID="{9CDE5151-2DE2-4D77-B593-C28173F3DDEC}" presName="sp" presStyleCnt="0"/>
      <dgm:spPr/>
    </dgm:pt>
    <dgm:pt modelId="{D874C8F2-3F99-45A0-A44C-1E8C42531408}" type="pres">
      <dgm:prSet presAssocID="{F00E0DE0-69A8-4D49-BE73-58F0477C1707}" presName="linNode" presStyleCnt="0"/>
      <dgm:spPr/>
    </dgm:pt>
    <dgm:pt modelId="{D46817B7-92FE-40F3-8224-B1264623B2FE}" type="pres">
      <dgm:prSet presAssocID="{F00E0DE0-69A8-4D49-BE73-58F0477C170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02BBF-9138-4BF2-B54A-5377C778AE2B}" type="pres">
      <dgm:prSet presAssocID="{F00E0DE0-69A8-4D49-BE73-58F0477C1707}" presName="descendantText" presStyleLbl="alignAccFollowNode1" presStyleIdx="2" presStyleCnt="3" custLinFactNeighborX="-951" custLinFactNeighborY="-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8D74F0-3680-40B7-A386-A821FD09193C}" srcId="{592BB765-5CC1-4FE3-9257-0658A57285E7}" destId="{B0173DD1-8986-4C41-A27D-B123463DECFE}" srcOrd="0" destOrd="0" parTransId="{F64A06D7-4978-4EA9-8187-69759BA35ACE}" sibTransId="{810AC7E2-D1EC-44B8-9C9F-B32892368E76}"/>
    <dgm:cxn modelId="{40C0882F-6182-46B1-B55F-2ED851AC59C9}" type="presOf" srcId="{592BB765-5CC1-4FE3-9257-0658A57285E7}" destId="{47507167-735B-41BE-92EB-EFBE345F9981}" srcOrd="0" destOrd="0" presId="urn:microsoft.com/office/officeart/2005/8/layout/vList5"/>
    <dgm:cxn modelId="{51569F27-49E2-4A8F-97F6-6B7180245F29}" srcId="{F00E0DE0-69A8-4D49-BE73-58F0477C1707}" destId="{5E9DC14C-2D6F-462E-BDD9-EB421F1D74BB}" srcOrd="0" destOrd="0" parTransId="{ED71E553-FEB8-463B-937D-544880C9581A}" sibTransId="{34FCBD52-BD63-4CDF-8632-87CD8561A906}"/>
    <dgm:cxn modelId="{9A58BB24-4F51-4FA9-85FA-2843C720EA7C}" srcId="{5CBD4FCB-34BB-4550-98CD-80A08918C5FC}" destId="{FB184B6E-93E1-437A-98E1-35B137D3B99F}" srcOrd="0" destOrd="0" parTransId="{48E21F9D-62BD-48BD-B97E-5BDD5880809D}" sibTransId="{6C72E421-DB0E-4B8F-BF02-8088599C12A6}"/>
    <dgm:cxn modelId="{026E12DD-D4F5-4673-A44F-43C6F116DF49}" type="presOf" srcId="{5CBD4FCB-34BB-4550-98CD-80A08918C5FC}" destId="{A89EBB59-38BC-495D-92A1-2B47DCAA4BA6}" srcOrd="0" destOrd="0" presId="urn:microsoft.com/office/officeart/2005/8/layout/vList5"/>
    <dgm:cxn modelId="{2E338996-C3B8-4EFB-AE4C-126C55FC5ED8}" type="presOf" srcId="{B0173DD1-8986-4C41-A27D-B123463DECFE}" destId="{42AC2479-872A-425D-AF2F-CF55AEE0722F}" srcOrd="0" destOrd="0" presId="urn:microsoft.com/office/officeart/2005/8/layout/vList5"/>
    <dgm:cxn modelId="{CDF3A531-9F30-44C3-B67E-7548569D4B79}" type="presOf" srcId="{F00E0DE0-69A8-4D49-BE73-58F0477C1707}" destId="{D46817B7-92FE-40F3-8224-B1264623B2FE}" srcOrd="0" destOrd="0" presId="urn:microsoft.com/office/officeart/2005/8/layout/vList5"/>
    <dgm:cxn modelId="{FCA1AF12-7196-4E53-9B7D-E93E4DC3A213}" srcId="{BFF58D57-C860-4385-A122-5DFAE16F3180}" destId="{592BB765-5CC1-4FE3-9257-0658A57285E7}" srcOrd="1" destOrd="0" parTransId="{E74299C0-FF6A-4746-9BE8-3AFE1DEF1EDA}" sibTransId="{9CDE5151-2DE2-4D77-B593-C28173F3DDEC}"/>
    <dgm:cxn modelId="{CD9D5EBB-2265-435F-87D9-646C4F525FC7}" srcId="{5CBD4FCB-34BB-4550-98CD-80A08918C5FC}" destId="{09A2EF15-9DDD-4BA5-9843-D51928CC7389}" srcOrd="1" destOrd="0" parTransId="{33DAC2F8-8AA6-4517-97B2-0A030DB53DA9}" sibTransId="{853144AA-D280-40A4-B746-490D7A821CBF}"/>
    <dgm:cxn modelId="{91602234-4B61-45A5-8601-2DB89C3B8A93}" type="presOf" srcId="{FB184B6E-93E1-437A-98E1-35B137D3B99F}" destId="{A5FEE819-7450-46C0-B7FA-4AEF1467AD83}" srcOrd="0" destOrd="0" presId="urn:microsoft.com/office/officeart/2005/8/layout/vList5"/>
    <dgm:cxn modelId="{12AE5140-EA57-4796-ABF1-90731905DF08}" srcId="{BFF58D57-C860-4385-A122-5DFAE16F3180}" destId="{5CBD4FCB-34BB-4550-98CD-80A08918C5FC}" srcOrd="0" destOrd="0" parTransId="{84E227B6-6F90-42F4-B306-2C4BE22951C6}" sibTransId="{472F9A3C-A11C-4E1E-A935-757E1CD720A2}"/>
    <dgm:cxn modelId="{6DC6B2CE-5C9E-4770-83EE-169E9411C3BA}" type="presOf" srcId="{5E9DC14C-2D6F-462E-BDD9-EB421F1D74BB}" destId="{51C02BBF-9138-4BF2-B54A-5377C778AE2B}" srcOrd="0" destOrd="0" presId="urn:microsoft.com/office/officeart/2005/8/layout/vList5"/>
    <dgm:cxn modelId="{D5CD1766-952D-4E8B-B4D0-66080B749A54}" srcId="{BFF58D57-C860-4385-A122-5DFAE16F3180}" destId="{F00E0DE0-69A8-4D49-BE73-58F0477C1707}" srcOrd="2" destOrd="0" parTransId="{38E41997-DF59-4A88-B732-E44BF515C058}" sibTransId="{46111B9E-1514-45EE-8478-ACFF85400336}"/>
    <dgm:cxn modelId="{3468F0E1-2B0C-4462-B812-54B584B34D67}" type="presOf" srcId="{BFF58D57-C860-4385-A122-5DFAE16F3180}" destId="{9AD550E5-6AC0-4D0F-AAB9-EC0BD7505480}" srcOrd="0" destOrd="0" presId="urn:microsoft.com/office/officeart/2005/8/layout/vList5"/>
    <dgm:cxn modelId="{317D0C5B-3AB8-440E-974C-1E816DC92217}" type="presOf" srcId="{09A2EF15-9DDD-4BA5-9843-D51928CC7389}" destId="{A5FEE819-7450-46C0-B7FA-4AEF1467AD83}" srcOrd="0" destOrd="1" presId="urn:microsoft.com/office/officeart/2005/8/layout/vList5"/>
    <dgm:cxn modelId="{29C402BC-4F88-45B2-985E-B569FE3B779F}" type="presParOf" srcId="{9AD550E5-6AC0-4D0F-AAB9-EC0BD7505480}" destId="{385C2E07-B747-44FE-836C-F21DC8710539}" srcOrd="0" destOrd="0" presId="urn:microsoft.com/office/officeart/2005/8/layout/vList5"/>
    <dgm:cxn modelId="{98AB97EA-2FC3-47BE-BCA4-BE739B1B2843}" type="presParOf" srcId="{385C2E07-B747-44FE-836C-F21DC8710539}" destId="{A89EBB59-38BC-495D-92A1-2B47DCAA4BA6}" srcOrd="0" destOrd="0" presId="urn:microsoft.com/office/officeart/2005/8/layout/vList5"/>
    <dgm:cxn modelId="{94241155-3D90-4A8D-9D1F-4905F84DDF85}" type="presParOf" srcId="{385C2E07-B747-44FE-836C-F21DC8710539}" destId="{A5FEE819-7450-46C0-B7FA-4AEF1467AD83}" srcOrd="1" destOrd="0" presId="urn:microsoft.com/office/officeart/2005/8/layout/vList5"/>
    <dgm:cxn modelId="{2A001506-8936-4F13-AFA6-00B669887A50}" type="presParOf" srcId="{9AD550E5-6AC0-4D0F-AAB9-EC0BD7505480}" destId="{327F1360-DE3C-4AA7-B01A-6E229D642A44}" srcOrd="1" destOrd="0" presId="urn:microsoft.com/office/officeart/2005/8/layout/vList5"/>
    <dgm:cxn modelId="{54F8F117-1E16-476E-BC19-5D227F0E2CA9}" type="presParOf" srcId="{9AD550E5-6AC0-4D0F-AAB9-EC0BD7505480}" destId="{4C64A96D-0F39-4F28-9CE6-B048D9AE5871}" srcOrd="2" destOrd="0" presId="urn:microsoft.com/office/officeart/2005/8/layout/vList5"/>
    <dgm:cxn modelId="{4A7D617F-D58C-490D-BB66-2ABE11CD26A3}" type="presParOf" srcId="{4C64A96D-0F39-4F28-9CE6-B048D9AE5871}" destId="{47507167-735B-41BE-92EB-EFBE345F9981}" srcOrd="0" destOrd="0" presId="urn:microsoft.com/office/officeart/2005/8/layout/vList5"/>
    <dgm:cxn modelId="{E1657C0E-9E17-44A3-93F4-2B0DB614DDC0}" type="presParOf" srcId="{4C64A96D-0F39-4F28-9CE6-B048D9AE5871}" destId="{42AC2479-872A-425D-AF2F-CF55AEE0722F}" srcOrd="1" destOrd="0" presId="urn:microsoft.com/office/officeart/2005/8/layout/vList5"/>
    <dgm:cxn modelId="{CB403E45-56A2-45B0-8C1A-A3A04A34C129}" type="presParOf" srcId="{9AD550E5-6AC0-4D0F-AAB9-EC0BD7505480}" destId="{E8F6D5B9-6FA8-4502-A60B-C11A2299DC89}" srcOrd="3" destOrd="0" presId="urn:microsoft.com/office/officeart/2005/8/layout/vList5"/>
    <dgm:cxn modelId="{3E5773BE-A2E1-4D8F-8E61-7AB8748E92C4}" type="presParOf" srcId="{9AD550E5-6AC0-4D0F-AAB9-EC0BD7505480}" destId="{D874C8F2-3F99-45A0-A44C-1E8C42531408}" srcOrd="4" destOrd="0" presId="urn:microsoft.com/office/officeart/2005/8/layout/vList5"/>
    <dgm:cxn modelId="{D6D449FD-92E7-49C2-A9F7-E3C7D87A9FB3}" type="presParOf" srcId="{D874C8F2-3F99-45A0-A44C-1E8C42531408}" destId="{D46817B7-92FE-40F3-8224-B1264623B2FE}" srcOrd="0" destOrd="0" presId="urn:microsoft.com/office/officeart/2005/8/layout/vList5"/>
    <dgm:cxn modelId="{C51F4F03-58F8-423C-A2D9-6D265B16AB0D}" type="presParOf" srcId="{D874C8F2-3F99-45A0-A44C-1E8C42531408}" destId="{51C02BBF-9138-4BF2-B54A-5377C778AE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EE819-7450-46C0-B7FA-4AEF1467AD83}">
      <dsp:nvSpPr>
        <dsp:cNvPr id="0" name=""/>
        <dsp:cNvSpPr/>
      </dsp:nvSpPr>
      <dsp:spPr>
        <a:xfrm rot="5400000">
          <a:off x="4988547" y="-1879811"/>
          <a:ext cx="1194435" cy="5257190"/>
        </a:xfrm>
        <a:prstGeom prst="round2Same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Кахіані</a:t>
          </a:r>
          <a:r>
            <a:rPr lang="uk-UA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Юлія Володимирівна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altLang="ru-RU" sz="21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кандидат педагогічних наук, доцент</a:t>
          </a:r>
          <a:endParaRPr lang="ru-RU" sz="21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57170" y="209874"/>
        <a:ext cx="5198882" cy="1077819"/>
      </dsp:txXfrm>
    </dsp:sp>
    <dsp:sp modelId="{A89EBB59-38BC-495D-92A1-2B47DCAA4BA6}">
      <dsp:nvSpPr>
        <dsp:cNvPr id="0" name=""/>
        <dsp:cNvSpPr/>
      </dsp:nvSpPr>
      <dsp:spPr>
        <a:xfrm>
          <a:off x="0" y="2262"/>
          <a:ext cx="2957169" cy="1493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Викладач</a:t>
          </a:r>
          <a:endParaRPr lang="ru-RU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884" y="75146"/>
        <a:ext cx="2811401" cy="1347275"/>
      </dsp:txXfrm>
    </dsp:sp>
    <dsp:sp modelId="{42AC2479-872A-425D-AF2F-CF55AEE0722F}">
      <dsp:nvSpPr>
        <dsp:cNvPr id="0" name=""/>
        <dsp:cNvSpPr/>
      </dsp:nvSpPr>
      <dsp:spPr>
        <a:xfrm rot="5400000">
          <a:off x="4988547" y="-256872"/>
          <a:ext cx="1194435" cy="5257190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https://ddpu.edu.ua/index.php/kafedra-doshkilnoi-osvity/sklad-kafedri</a:t>
          </a:r>
          <a:endParaRPr lang="ru-RU" sz="2100" kern="1200" dirty="0"/>
        </a:p>
      </dsp:txBody>
      <dsp:txXfrm rot="-5400000">
        <a:off x="2957170" y="1832813"/>
        <a:ext cx="5198882" cy="1077819"/>
      </dsp:txXfrm>
    </dsp:sp>
    <dsp:sp modelId="{47507167-735B-41BE-92EB-EFBE345F9981}">
      <dsp:nvSpPr>
        <dsp:cNvPr id="0" name=""/>
        <dsp:cNvSpPr/>
      </dsp:nvSpPr>
      <dsp:spPr>
        <a:xfrm>
          <a:off x="0" y="1569958"/>
          <a:ext cx="2957169" cy="1493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sz="32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Профайл</a:t>
          </a:r>
          <a:r>
            <a:rPr lang="uk-UA" altLang="ru-RU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викладача</a:t>
          </a:r>
          <a:endParaRPr lang="ru-RU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884" y="1642842"/>
        <a:ext cx="2811401" cy="1347275"/>
      </dsp:txXfrm>
    </dsp:sp>
    <dsp:sp modelId="{51C02BBF-9138-4BF2-B54A-5377C778AE2B}">
      <dsp:nvSpPr>
        <dsp:cNvPr id="0" name=""/>
        <dsp:cNvSpPr/>
      </dsp:nvSpPr>
      <dsp:spPr>
        <a:xfrm rot="5400000">
          <a:off x="4960424" y="1181609"/>
          <a:ext cx="1194435" cy="5257190"/>
        </a:xfrm>
        <a:prstGeom prst="round2SameRect">
          <a:avLst/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kakhiani.yulia@ukr.net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29047" y="3271294"/>
        <a:ext cx="5198882" cy="1077819"/>
      </dsp:txXfrm>
    </dsp:sp>
    <dsp:sp modelId="{D46817B7-92FE-40F3-8224-B1264623B2FE}">
      <dsp:nvSpPr>
        <dsp:cNvPr id="0" name=""/>
        <dsp:cNvSpPr/>
      </dsp:nvSpPr>
      <dsp:spPr>
        <a:xfrm>
          <a:off x="0" y="3137654"/>
          <a:ext cx="2957169" cy="1493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E-mail </a:t>
          </a:r>
          <a:r>
            <a:rPr lang="uk-UA" altLang="ru-RU" sz="3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викладача</a:t>
          </a:r>
          <a:endParaRPr lang="ru-RU" sz="32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2884" y="3210538"/>
        <a:ext cx="2811401" cy="1347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1374B-665D-4F6B-B183-D6C0150FD943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2607D-C3A7-4D6F-A9D3-4D97223020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41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2607D-C3A7-4D6F-A9D3-4D972230201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01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2607D-C3A7-4D6F-A9D3-4D972230201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58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30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7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8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29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41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28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07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00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07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7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9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7DAA-58D4-49E1-97CE-C415D69F7A35}" type="datetimeFigureOut">
              <a:rPr lang="ru-RU" smtClean="0"/>
              <a:pPr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65D6-B082-4ABF-81ED-0331B806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7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3320" y="899160"/>
            <a:ext cx="8488680" cy="1665922"/>
          </a:xfrm>
        </p:spPr>
        <p:txBody>
          <a:bodyPr>
            <a:normAutofit/>
          </a:bodyPr>
          <a:lstStyle/>
          <a:p>
            <a:r>
              <a:rPr lang="uk-UA" alt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психологічної підтримки сім’ї</a:t>
            </a:r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6760" y="4084320"/>
            <a:ext cx="70256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факультет</a:t>
            </a:r>
          </a:p>
          <a:p>
            <a:pPr algn="ctr"/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дошкільної освіти</a:t>
            </a:r>
          </a:p>
          <a:p>
            <a:pPr algn="ctr"/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012 Дошкільна освіта</a:t>
            </a:r>
          </a:p>
          <a:p>
            <a:pPr algn="ctr"/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«Дошкільна освіта»</a:t>
            </a:r>
          </a:p>
          <a:p>
            <a:pPr algn="ctr"/>
            <a:r>
              <a:rPr lang="uk-UA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 рівень вищої освіти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729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094023" y="5270182"/>
            <a:ext cx="5257191" cy="1194435"/>
            <a:chOff x="2957169" y="1774505"/>
            <a:chExt cx="5257191" cy="1194435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988547" y="-256872"/>
              <a:ext cx="1194435" cy="5257190"/>
            </a:xfrm>
            <a:prstGeom prst="round2Same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2957169" y="1774505"/>
              <a:ext cx="5198882" cy="107781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40005" rIns="80010" bIns="40005" numCol="1" spcCol="1270" anchor="ctr" anchorCtr="0">
              <a:noAutofit/>
            </a:bodyPr>
            <a:lstStyle/>
            <a:p>
              <a:pPr marL="228600" lvl="1" indent="-228600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uk-UA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вівторок, четвер 1</a:t>
              </a:r>
              <a:r>
                <a:rPr lang="en-US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uk-UA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.00-1</a:t>
              </a:r>
              <a:r>
                <a:rPr lang="en-US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uk-UA" alt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.00</a:t>
              </a:r>
              <a:endParaRPr lang="ru-RU" sz="2400" dirty="0" smtClean="0"/>
            </a:p>
          </p:txBody>
        </p:sp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40459165"/>
              </p:ext>
            </p:extLst>
          </p:nvPr>
        </p:nvGraphicFramePr>
        <p:xfrm>
          <a:off x="106680" y="396240"/>
          <a:ext cx="8214360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36854" y="5120878"/>
            <a:ext cx="2957169" cy="1493043"/>
            <a:chOff x="0" y="3137654"/>
            <a:chExt cx="2957169" cy="149304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3137654"/>
              <a:ext cx="2957169" cy="1493043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72884" y="3210538"/>
              <a:ext cx="2811401" cy="134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altLang="ru-RU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Розклад консультацій:</a:t>
              </a:r>
              <a:endPara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077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86500" y="333317"/>
            <a:ext cx="7739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uk-UA" altLang="ru-RU" sz="54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  <a:r>
              <a:rPr lang="uk-UA" altLang="ru-RU" sz="5400" b="1" i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54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дисципліни</a:t>
            </a:r>
            <a:endParaRPr lang="ru-RU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9330" y="1875009"/>
            <a:ext cx="7736676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повноправним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пересічній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душевне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курсу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практику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русло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4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" y="5286720"/>
            <a:ext cx="698272" cy="52672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" y="4651885"/>
            <a:ext cx="698272" cy="5267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304" y="4070920"/>
            <a:ext cx="698272" cy="52672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84" y="3495750"/>
            <a:ext cx="698272" cy="5267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9907" y="504212"/>
            <a:ext cx="8330742" cy="440668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 algn="ctr"/>
            <a:r>
              <a:rPr lang="uk-UA" altLang="ru-RU" sz="36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та завдання</a:t>
            </a:r>
            <a:endParaRPr lang="ru-RU" sz="36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84" y="2903241"/>
            <a:ext cx="698272" cy="52672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18160" y="982959"/>
            <a:ext cx="83667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Метою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4" y="958733"/>
            <a:ext cx="518160" cy="1371889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18160" y="2354848"/>
            <a:ext cx="8473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є: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познайомити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шляхи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екзистенційного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образу "Я"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феноменами,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9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9821" y="409694"/>
            <a:ext cx="5275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altLang="ru-RU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40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</a:t>
            </a:r>
            <a:endParaRPr lang="ru-RU" sz="40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8679" y="1215359"/>
            <a:ext cx="7056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напрацювання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8680" y="2479060"/>
            <a:ext cx="7056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8680" y="3344466"/>
            <a:ext cx="70561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психолога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освітянській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8680" y="4763870"/>
            <a:ext cx="71932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оптимістично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5130" y="1235308"/>
            <a:ext cx="698272" cy="5267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1588" y="2393988"/>
            <a:ext cx="698272" cy="5267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1588" y="3294292"/>
            <a:ext cx="698272" cy="52672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0685" y="4728357"/>
            <a:ext cx="698272" cy="5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3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11" y="135374"/>
            <a:ext cx="9679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altLang="ru-RU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обсяг навчальної дисципліни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3117" y="943094"/>
            <a:ext cx="8007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117" y="1473815"/>
            <a:ext cx="6407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117" y="2610683"/>
            <a:ext cx="8159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психологопедагогічні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батьківськодитячих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3116" y="3469659"/>
            <a:ext cx="7794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розвиваюче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9776" y="4394416"/>
            <a:ext cx="82665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3116" y="5279170"/>
            <a:ext cx="8007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 .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з батьками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115" y="6108171"/>
            <a:ext cx="8213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3117" y="2010013"/>
            <a:ext cx="498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Перинатальна культура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сім'ї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6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445</Words>
  <Application>Microsoft Office PowerPoint</Application>
  <PresentationFormat>Произвольный</PresentationFormat>
  <Paragraphs>41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Організація психологічної підтримки сім’ї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психологічної підтримки сім’ї</dc:title>
  <dc:creator>Пользователь</dc:creator>
  <cp:lastModifiedBy>Татьяна</cp:lastModifiedBy>
  <cp:revision>9</cp:revision>
  <dcterms:created xsi:type="dcterms:W3CDTF">2023-05-09T15:35:26Z</dcterms:created>
  <dcterms:modified xsi:type="dcterms:W3CDTF">2023-05-10T08:27:13Z</dcterms:modified>
</cp:coreProperties>
</file>