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774505-0654-4034-AD6D-F9FC63B962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A07B479-5147-49B8-B583-633446E580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BC1057A-1E7A-4E73-8BA0-812828529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F950F5B-AEE6-4606-A4B9-5B78E3984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90FC1CD-5C96-458F-B33D-596A7A922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790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4B02A0-78D1-4896-93BF-6CA500C3E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F5B8000-B55D-4A0D-962D-DDA94557A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EA339B6-E221-417E-AB7A-C3AD1F705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3915AE1-47AA-4E98-8E07-E9B9D98FE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2CB124C-0086-45E9-A728-E36CDC844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519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AB2FF1DD-0C15-414B-AB61-6758043179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8D5A20B-72FA-4408-907D-388EB92AF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DFA03D7-EB32-447E-9375-8FC302FC9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E3F36B3-F3C5-4976-9CD7-907023C5D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B15D697-E303-420F-9D3A-8B0A5FEE3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731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2CD6D2-4D1D-412B-9BA6-721614FCC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931E070-B2F8-48AD-AD3C-AB1B027C3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853A818-70A1-4697-B93A-C5498374B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ECEBE2F-835F-49FD-ABCF-F802D994B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1B4F34D-0F81-4A0D-B999-0245C55AD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338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CE724F-3C22-4F70-B691-FB0D867EA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22BCA68-3811-40C7-A810-93D5053D5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FFFE98F-FED4-4664-AC20-606C44659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44740E6-06FF-4596-A469-24A01AADC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16FD83F-7FB3-4CB6-97B0-95504DE6C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1911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762E8E-FA4C-4F41-8137-FB6ABC112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C7D58E7-9466-4CE8-AB34-B21B534A00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8EAB8CA-222D-4706-8F7C-42CA69A86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02FDD47-E155-478D-996C-F34B1E4A8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CFACF44-B9E2-4A75-83D8-4AEFA2F52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5D0201E-6445-4907-827D-8A019129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140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A40F0E-B630-4646-BE51-9EC459E7A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A03E09F-9456-4304-BEA3-762C7876E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7433942-CFD0-4D12-BCBE-88BCA2ED8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B1617238-EABA-4177-AF16-E39C42BF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6919809-5E07-4A6F-A04A-4F78E06B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E0ECF11C-5EC8-43DC-8806-43DBFAA24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9319C9BC-D499-405E-8849-3FE856A2D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5B587EEF-1AAA-4641-8817-549D3437D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81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ECFAEF7-6291-403C-B742-DC212D0DB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27D824C-86D3-4391-B34F-7DA055EA5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0718992-DEAD-40CD-8BE8-B3297C438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9EC3ADB-9E99-4D69-977D-F9868A10F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143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929E3A5-A747-4EC6-AF95-2D8263C1F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35B7619-41C6-43EB-8BF6-F4BCC057A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15B5D3B-BAEC-4D00-B215-33E4629C3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653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3E892-7F57-4CED-B6FB-DC2FC6E65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497193D-CB58-4683-9E3E-870FAA1F3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226C6B7-A094-4B55-85FA-490459E94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4087114-D4B8-42D1-A66C-1A139E8C1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9A8D3D4-C8E5-4E57-8F32-0330D49FF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D02302E-BA30-40B6-BD0F-F2205E4C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804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9D2C4F-DB44-43F3-B75B-666277C5D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B76CBC3B-3ED6-4469-8E3C-0116D3D9C2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6E62C22-97E4-49AE-A89F-F80DF7CBEC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AA66675-81E5-4204-97FB-A78C5ABC1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818EEB5-D185-4CD0-994E-2CA110599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EDC5C99-36F4-47A6-BD79-48BE85AF2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278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2C4194-3DE8-48AD-BC75-BF50E4E8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FA9CE69-14F2-477B-BB5D-1D399D857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A2ED985-D1D0-4224-90C8-C85F3B4091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382949F-480C-4DCA-9507-54D3B894AB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FCA7FC6-A27A-4A57-8DD0-4D74635D97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1124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yankurinnoy@gmail.com" TargetMode="External"/><Relationship Id="rId2" Type="http://schemas.openxmlformats.org/officeDocument/2006/relationships/hyperlink" Target="http://www.slavdpu.dn.ua/index.php/kafedra-doshkilnoi-osvity/sklad-kafedri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ddpu.edu.ua:9090/moodle/course/view.php?id=140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D93C03AA-DAEE-4E35-9CF7-5528EFC1B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422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cap="all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«</a:t>
            </a:r>
            <a:r>
              <a:rPr lang="uk-UA" b="1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педагогіЧНА</a:t>
            </a:r>
            <a:r>
              <a:rPr lang="uk-UA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ФІЛОСОФІЯ БАТЬКІВСТВА»</a:t>
            </a:r>
            <a:r>
              <a:rPr lang="ru-RU" dirty="0"/>
              <a:t/>
            </a:r>
            <a:br>
              <a:rPr lang="ru-RU" dirty="0"/>
            </a:br>
            <a:r>
              <a:rPr lang="uk-UA" b="1" cap="all" dirty="0"/>
              <a:t> 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педагогічний факультет</a:t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дошкільної освіти</a:t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спеціальність 012 «Дошкільна освіта» </a:t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освітня програма «Дошкільна освіта»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другого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магістерського рівня вищої освіти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76452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D93C03AA-DAEE-4E35-9CF7-5528EFC1B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454" y="365125"/>
            <a:ext cx="10935345" cy="6244222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Курінна С.М.,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доктор педагогічних наук, професор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Сторінка кафедри з інформацією про викладача:</a:t>
            </a:r>
            <a:b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http://www.slavdpu.dn.ua/index.php/kafedra-doshkilnoi-osvity/sklad-kafedri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Електрона адреса: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kurinna.sm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@gmail.com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uk-UA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торінка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курсу в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http://ddpu.edu.ua:9090/moodle/course/view.php?id=1405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4903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D93C03AA-DAEE-4E35-9CF7-5528EFC1B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860" y="1353137"/>
            <a:ext cx="10699865" cy="3608805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Анотація до дисципліни</a:t>
            </a:r>
            <a:b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Навчальна дисципліна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«Педагогічна філософія батьківства»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багатопланові закономірності, механізми і умови феномену батьківства, який розглядається в історичному, соціокультурному, психологічному, педагогічному аспекті.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Навчальна дисципліна «Педагогічна філософія батьківства» інтегрує знання студентів дошкільної освіти з наступних дисциплін: «Дошкільна педагогіка», «Дитяча психологія», «Родинне виховання», «Гендерна педагогіка»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684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D93C03AA-DAEE-4E35-9CF7-5528EFC1B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36978"/>
            <a:ext cx="12095747" cy="6121021"/>
          </a:xfrm>
        </p:spPr>
        <p:txBody>
          <a:bodyPr>
            <a:noAutofit/>
          </a:bodyPr>
          <a:lstStyle/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вивчення навчальної дисципліни «Педагогічна філософія батьківства «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набуття студентами таких </a:t>
            </a:r>
            <a:r>
              <a:rPr lang="uk-UA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базові уявлення щодо сутнісних та функціональних ознак батьків, їх роль і місцеву життя дитини;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усвідомлення цілей сучасної освіти, корені проблем батьків і дітей в контексті різних типів між поколінних стосунків;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розуміння земної місії батьків у вихованні дітей, що знаходять втілення в етносі, артефактах національної та світової культури, традиціях українського народу;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володіння знаннями щодо реалізації державних документів, що слугують основою їх актуалізації.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обізнаність у нових напрямах розробки теорії і практики виховання в родині;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 управляти процесом взаємодії з сучасною родиною;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застосовувати прогресивні ідеї дошкільної педагогіки у реалізації завдань усвідомленого батьківства, запроваджувати нововведення, винаходити щось корисне, змінювати віджиле новим;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структурування та аналіз традиційних і нетрадиційних форм роботи дошкільного навчального закладу із родиною;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моделювання послідовності дій з вирішення проблемних ситуацій, які виникають у процесі взаємодії з батьками.</a:t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Очікувані результати навчання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будувати навчально-виховний процес на основі глибокого и систематичного вивчення вихованців, їх інтересів, запитів, а також визначати конкретні завдання навчально-виховного впливу родини, виходячи із загальної мети національного виховання; володіти навичками креативного мислення, які дозволяють зрозуміти та розв’язувати проблеми та задачі батьків; налагоджувати стосунки з батьками, володіти професійним рівнем співробітництва з батьками, демонструвати експериментальні навички  співробітництва з дітьми дошкільного віку та батьками.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1606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D93C03AA-DAEE-4E35-9CF7-5528EFC1B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65" y="327546"/>
            <a:ext cx="11805314" cy="6530454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Інформаційний </a:t>
            </a:r>
            <a:r>
              <a:rPr lang="uk-UA" sz="3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 навчальної дисципліни:</a:t>
            </a:r>
            <a:br>
              <a:rPr lang="uk-UA" sz="3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1.</a:t>
            </a:r>
            <a:r>
              <a:rPr lang="uk-UA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Концептуальні основи організації системи сучасної дошкільної освіти</a:t>
            </a:r>
            <a:r>
              <a:rPr lang="ru-RU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2.</a:t>
            </a:r>
            <a:r>
              <a:rPr lang="uk-UA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Статут як головний документ закладу дошкільної освіти</a:t>
            </a:r>
            <a:r>
              <a:rPr lang="ru-RU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3.</a:t>
            </a:r>
            <a:r>
              <a:rPr lang="uk-UA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і практика організації життєдіяльності закладу дошкільної освіти</a:t>
            </a:r>
            <a:r>
              <a:rPr lang="ru-RU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4.</a:t>
            </a:r>
            <a:r>
              <a:rPr lang="uk-UA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Прогресивні ідеї стандарту дошкільної освіти в умовах державного чи приватного закладу дошкільної освіти</a:t>
            </a:r>
            <a:r>
              <a:rPr lang="ru-RU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5.</a:t>
            </a:r>
            <a:r>
              <a:rPr lang="uk-UA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педагогічного процесу в закладі дошкільної освіти: принципи та шляхи реалізації</a:t>
            </a:r>
            <a:r>
              <a:rPr lang="ru-RU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6</a:t>
            </a:r>
            <a:r>
              <a:rPr lang="uk-UA" sz="3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3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традиційних і нетрадиційних форм співробітництва колективу закладу дошкільної освіти з дітьми та батьками</a:t>
            </a:r>
            <a:r>
              <a:rPr lang="ru-RU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7</a:t>
            </a:r>
            <a:r>
              <a:rPr lang="uk-UA" sz="3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3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проблеми закладів дошкільної освіти</a:t>
            </a:r>
            <a:r>
              <a:rPr lang="ru-RU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8. </a:t>
            </a:r>
            <a:r>
              <a:rPr lang="uk-UA" sz="3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 проблемних ситуацій життєзабезпечення дитини в закладі дошкільної освіти та їх вирішення</a:t>
            </a:r>
            <a:r>
              <a:rPr lang="ru-RU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b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48760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311</TotalTime>
  <Words>3</Words>
  <Application>Microsoft Office PowerPoint</Application>
  <PresentationFormat>Произвольный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     «педагогіЧНА ФІЛОСОФІЯ БАТЬКІВСТВА»  педагогічний факультет кафедра дошкільної освіти  спеціальність 012 «Дошкільна освіта»  освітня програма «Дошкільна освіта» другого магістерського рівня вищої освіти   </vt:lpstr>
      <vt:lpstr> Курінна С.М., доктор педагогічних наук, професор   Сторінка кафедри з інформацією про викладача: http://www.slavdpu.dn.ua/index.php/kafedra-doshkilnoi-osvity/sklad-kafedri  Електрона адреса: kurinna.sm@gmail.com   Cторінка курсу в Moodle: http://ddpu.edu.ua:9090/moodle/course/view.php?id=1405  </vt:lpstr>
      <vt:lpstr>Анотація до дисципліни Навчальна дисципліна «Педагогічна філософія батьківства» вивчає багатопланові закономірності, механізми і умови феномену батьківства, який розглядається в історичному, соціокультурному, психологічному, педагогічному аспекті. Навчальна дисципліна «Педагогічна філософія батьківства» інтегрує знання студентів дошкільної освіти з наступних дисциплін: «Дошкільна педагогіка», «Дитяча психологія», «Родинне виховання», «Гендерна педагогіка» </vt:lpstr>
      <vt:lpstr> Метою вивчення навчальної дисципліни «Педагогічна філософія батьківства « є набуття студентами таких компетентностей: загальні: -базові уявлення щодо сутнісних та функціональних ознак батьків, їх роль і місцеву життя дитини; -усвідомлення цілей сучасної освіти, корені проблем батьків і дітей в контексті різних типів між поколінних стосунків; - розуміння земної місії батьків у вихованні дітей, що знаходять втілення в етносі, артефактах національної та світової культури, традиціях українського народу; -володіння знаннями щодо реалізації державних документів, що слугують основою їх актуалізації. спеціальні: -обізнаність у нових напрямах розробки теорії і практики виховання в родині; -вміння управляти процесом взаємодії з сучасною родиною; -здатність застосовувати прогресивні ідеї дошкільної педагогіки у реалізації завдань усвідомленого батьківства, запроваджувати нововведення, винаходити щось корисне, змінювати віджиле новим; -структурування та аналіз традиційних і нетрадиційних форм роботи дошкільного навчального закладу із родиною; -використання моделювання послідовності дій з вирішення проблемних ситуацій, які виникають у процесі взаємодії з батьками. Очікувані результати навчання - будувати навчально-виховний процес на основі глибокого и систематичного вивчення вихованців, їх інтересів, запитів, а також визначати конкретні завдання навчально-виховного впливу родини, виходячи із загальної мети національного виховання; володіти навичками креативного мислення, які дозволяють зрозуміти та розв’язувати проблеми та задачі батьків; налагоджувати стосунки з батьками, володіти професійним рівнем співробітництва з батьками, демонструвати експериментальні навички  співробітництва з дітьми дошкільного віку та батьками.    </vt:lpstr>
      <vt:lpstr>                                         Інформаційний обсяг навчальної дисципліни: Тема 1. Концептуальні основи організації системи сучасної дошкільної освіти Тема 2. Статут як головний документ закладу дошкільної освіти Тема 3. Теорія і практика організації життєдіяльності закладу дошкільної освіти Тема 4. Прогресивні ідеї стандарту дошкільної освіти в умовах державного чи приватного закладу дошкільної освіти Тема 5. Організація педагогічного процесу в закладі дошкільної освіти: принципи та шляхи реалізації Тема 6. Структура традиційних і нетрадиційних форм співробітництва колективу закладу дошкільної освіти з дітьми та батьками Тема 7. Основні проблеми закладів дошкільної освіти Тема 8. Моделювання проблемних ситуацій життєзабезпечення дитини в закладі дошкільної освіти та їх вирішення          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Педагогічна філософія батьківства  педагогічний факультет кафедра дошкільної освіти та соціальної роботи  спеціальність 012 Дошкільна освіта  освітня програма рівень вищої освіти магістр</dc:title>
  <dc:creator>Пользователь</dc:creator>
  <cp:lastModifiedBy>Татьяна</cp:lastModifiedBy>
  <cp:revision>31</cp:revision>
  <dcterms:created xsi:type="dcterms:W3CDTF">2021-01-13T09:18:18Z</dcterms:created>
  <dcterms:modified xsi:type="dcterms:W3CDTF">2023-05-03T07:58:25Z</dcterms:modified>
</cp:coreProperties>
</file>